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4" r:id="rId7"/>
    <p:sldId id="270" r:id="rId8"/>
    <p:sldId id="265" r:id="rId9"/>
    <p:sldId id="267" r:id="rId10"/>
    <p:sldId id="271" r:id="rId11"/>
    <p:sldId id="268" r:id="rId12"/>
    <p:sldId id="269" r:id="rId13"/>
    <p:sldId id="260" r:id="rId14"/>
    <p:sldId id="26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4660"/>
  </p:normalViewPr>
  <p:slideViewPr>
    <p:cSldViewPr>
      <p:cViewPr varScale="1">
        <p:scale>
          <a:sx n="68" d="100"/>
          <a:sy n="68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9E43-5037-4A19-A4CF-F78432561D7F}" type="datetimeFigureOut">
              <a:rPr lang="en-US" smtClean="0"/>
              <a:pPr/>
              <a:t>8/7/2015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0383B-6C5E-40FC-A23E-E645C53713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9E43-5037-4A19-A4CF-F78432561D7F}" type="datetimeFigureOut">
              <a:rPr lang="en-US" smtClean="0"/>
              <a:pPr/>
              <a:t>8/7/2015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0383B-6C5E-40FC-A23E-E645C53713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9E43-5037-4A19-A4CF-F78432561D7F}" type="datetimeFigureOut">
              <a:rPr lang="en-US" smtClean="0"/>
              <a:pPr/>
              <a:t>8/7/2015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0383B-6C5E-40FC-A23E-E645C53713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9E43-5037-4A19-A4CF-F78432561D7F}" type="datetimeFigureOut">
              <a:rPr lang="en-US" smtClean="0"/>
              <a:pPr/>
              <a:t>8/7/2015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0383B-6C5E-40FC-A23E-E645C53713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9E43-5037-4A19-A4CF-F78432561D7F}" type="datetimeFigureOut">
              <a:rPr lang="en-US" smtClean="0"/>
              <a:pPr/>
              <a:t>8/7/2015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0383B-6C5E-40FC-A23E-E645C53713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9E43-5037-4A19-A4CF-F78432561D7F}" type="datetimeFigureOut">
              <a:rPr lang="en-US" smtClean="0"/>
              <a:pPr/>
              <a:t>8/7/2015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0383B-6C5E-40FC-A23E-E645C53713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9E43-5037-4A19-A4CF-F78432561D7F}" type="datetimeFigureOut">
              <a:rPr lang="en-US" smtClean="0"/>
              <a:pPr/>
              <a:t>8/7/2015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0383B-6C5E-40FC-A23E-E645C53713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9E43-5037-4A19-A4CF-F78432561D7F}" type="datetimeFigureOut">
              <a:rPr lang="en-US" smtClean="0"/>
              <a:pPr/>
              <a:t>8/7/2015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0383B-6C5E-40FC-A23E-E645C53713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9E43-5037-4A19-A4CF-F78432561D7F}" type="datetimeFigureOut">
              <a:rPr lang="en-US" smtClean="0"/>
              <a:pPr/>
              <a:t>8/7/2015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0383B-6C5E-40FC-A23E-E645C53713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9E43-5037-4A19-A4CF-F78432561D7F}" type="datetimeFigureOut">
              <a:rPr lang="en-US" smtClean="0"/>
              <a:pPr/>
              <a:t>8/7/2015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0383B-6C5E-40FC-A23E-E645C53713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9E43-5037-4A19-A4CF-F78432561D7F}" type="datetimeFigureOut">
              <a:rPr lang="en-US" smtClean="0"/>
              <a:pPr/>
              <a:t>8/7/2015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0383B-6C5E-40FC-A23E-E645C53713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39E43-5037-4A19-A4CF-F78432561D7F}" type="datetimeFigureOut">
              <a:rPr lang="en-US" smtClean="0"/>
              <a:pPr/>
              <a:t>8/7/2015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0383B-6C5E-40FC-A23E-E645C53713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Shirley\Music\04%20Medley_%20Oh,%20The%20Glory%20Of%20Your%20Pre.m4a" TargetMode="External"/><Relationship Id="rId1" Type="http://schemas.openxmlformats.org/officeDocument/2006/relationships/audio" Target="file:///C:\Users\Shirley\Music\02%20He%20Causes%20Us%20To%20Triumph.m4a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b="1" u="sng" dirty="0" smtClean="0">
                <a:latin typeface="Baskerville Old Face" pitchFamily="18" charset="0"/>
              </a:rPr>
              <a:t>On the wings of an Eagle. </a:t>
            </a:r>
            <a:endParaRPr lang="en-US" sz="2800" b="1" u="sng" dirty="0">
              <a:latin typeface="Baskerville Old Fac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u="sng" dirty="0"/>
          </a:p>
        </p:txBody>
      </p:sp>
      <p:pic>
        <p:nvPicPr>
          <p:cNvPr id="4" name="Picture 3" descr="wing11s of egales cop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743" y="0"/>
            <a:ext cx="8186513" cy="6858000"/>
          </a:xfrm>
          <a:prstGeom prst="rect">
            <a:avLst/>
          </a:prstGeom>
        </p:spPr>
      </p:pic>
      <p:pic>
        <p:nvPicPr>
          <p:cNvPr id="5" name="02 He Causes Us To Triumph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04 Medley_ Oh, The Glory Of Your Pre.m4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20000" showWhenStopped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June 2015 Water gone but not the suffering.</a:t>
            </a:r>
            <a:endParaRPr lang="en-US" dirty="0"/>
          </a:p>
        </p:txBody>
      </p:sp>
      <p:pic>
        <p:nvPicPr>
          <p:cNvPr id="6" name="Content Placeholder 5" descr="IMG_28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2000" dirty="0"/>
          </a:p>
        </p:txBody>
      </p:sp>
      <p:pic>
        <p:nvPicPr>
          <p:cNvPr id="12" name="Content Placeholder 11" descr="Hassan and I cop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66852" y="228600"/>
            <a:ext cx="3977148" cy="2177845"/>
          </a:xfrm>
        </p:spPr>
      </p:pic>
      <p:pic>
        <p:nvPicPr>
          <p:cNvPr id="13" name="Picture 12" descr="DSCF06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28600"/>
            <a:ext cx="3175000" cy="23812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90600" y="4114800"/>
            <a:ext cx="17316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Steven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17" name="Picture 16" descr="Kennedy and Bist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09800" y="4419600"/>
            <a:ext cx="2923953" cy="20574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362200" y="4724400"/>
            <a:ext cx="1088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Kennedy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81400" y="6019800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Biston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0" y="609600"/>
            <a:ext cx="889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Steven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5800" y="3124200"/>
            <a:ext cx="78987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Preaching, showing the love of Jesus, helping the widows,</a:t>
            </a:r>
          </a:p>
          <a:p>
            <a:r>
              <a:rPr lang="en-US" sz="2400" dirty="0" smtClean="0"/>
              <a:t>Sunday schools, visiting prisons, and hospitals. Adopting kids -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P                 PRAY</a:t>
            </a:r>
            <a:endParaRPr lang="en-US" dirty="0"/>
          </a:p>
        </p:txBody>
      </p:sp>
      <p:pic>
        <p:nvPicPr>
          <p:cNvPr id="4" name="Content Placeholder 3" descr="Two of the Three orphans Julius adopted one has vitiman def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91200" y="1676400"/>
            <a:ext cx="2479853" cy="4157472"/>
          </a:xfrm>
        </p:spPr>
      </p:pic>
      <p:pic>
        <p:nvPicPr>
          <p:cNvPr id="6" name="Picture 5" descr="Little boy asleep inside church in Manyow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" y="2209800"/>
            <a:ext cx="3295650" cy="4394200"/>
          </a:xfrm>
          <a:prstGeom prst="rect">
            <a:avLst/>
          </a:prstGeom>
        </p:spPr>
      </p:pic>
      <p:pic>
        <p:nvPicPr>
          <p:cNvPr id="1026" name="Picture 2" descr="C:\Users\Shirley\Desktop\10245370_827183850658083_4315480398949867675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28600"/>
            <a:ext cx="5112774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Giving</a:t>
            </a:r>
            <a:endParaRPr lang="en-US" dirty="0"/>
          </a:p>
        </p:txBody>
      </p:sp>
      <p:pic>
        <p:nvPicPr>
          <p:cNvPr id="6" name="Content Placeholder 5" descr="Aise Kachenje and her kid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A very happy  old wom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06330"/>
            <a:ext cx="5105400" cy="68029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Malawian Missionaries.</a:t>
            </a:r>
            <a:endParaRPr lang="en-US" dirty="0"/>
          </a:p>
        </p:txBody>
      </p:sp>
      <p:pic>
        <p:nvPicPr>
          <p:cNvPr id="4" name="Content Placeholder 3" descr="pasto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362200"/>
            <a:ext cx="8064750" cy="3064605"/>
          </a:xfrm>
          <a:ln>
            <a:solidFill>
              <a:schemeClr val="accent6">
                <a:lumMod val="75000"/>
              </a:schemeClr>
            </a:solidFill>
          </a:ln>
          <a:effectLst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work of Hope and love.</a:t>
            </a:r>
            <a:endParaRPr lang="en-US" dirty="0"/>
          </a:p>
        </p:txBody>
      </p:sp>
      <p:pic>
        <p:nvPicPr>
          <p:cNvPr id="8" name="Content Placeholder 7" descr="bags of maize 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Malawi has become the poorest country in the world. </a:t>
            </a:r>
            <a:endParaRPr lang="en-US" dirty="0"/>
          </a:p>
        </p:txBody>
      </p:sp>
      <p:pic>
        <p:nvPicPr>
          <p:cNvPr id="4" name="Content Placeholder 3" descr="Bedding from Aise Kachenje's hom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Pastor Julius holding baby born in the floods. The father and other kids died.</a:t>
            </a:r>
            <a:endParaRPr lang="en-US" dirty="0"/>
          </a:p>
        </p:txBody>
      </p:sp>
      <p:pic>
        <p:nvPicPr>
          <p:cNvPr id="4" name="Content Placeholder 3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Shire River- giving their lives to Christ sometimes 30 people in a week.</a:t>
            </a:r>
            <a:endParaRPr lang="en-US" dirty="0"/>
          </a:p>
        </p:txBody>
      </p:sp>
      <p:pic>
        <p:nvPicPr>
          <p:cNvPr id="6" name="Content Placeholder 5" descr="IMG_00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Julius giving plastic sheets to sleep on</a:t>
            </a:r>
            <a:endParaRPr lang="en-US" dirty="0"/>
          </a:p>
        </p:txBody>
      </p:sp>
      <p:pic>
        <p:nvPicPr>
          <p:cNvPr id="6" name="Content Placeholder 5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005682"/>
            <a:ext cx="8260080" cy="619506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About 45,000 people were displaced </a:t>
            </a:r>
            <a:endParaRPr lang="en-US" dirty="0"/>
          </a:p>
        </p:txBody>
      </p:sp>
      <p:pic>
        <p:nvPicPr>
          <p:cNvPr id="6" name="Content Placeholder 5" descr="2015-01-15 18.48.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Only Mud left.</a:t>
            </a:r>
            <a:endParaRPr lang="en-US" dirty="0"/>
          </a:p>
        </p:txBody>
      </p:sp>
      <p:pic>
        <p:nvPicPr>
          <p:cNvPr id="12" name="Content Placeholder 11" descr="2015-01-19 07.21.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116</Words>
  <Application>Microsoft Office PowerPoint</Application>
  <PresentationFormat>On-screen Show (4:3)</PresentationFormat>
  <Paragraphs>18</Paragraphs>
  <Slides>14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On the wings of an Eagle. </vt:lpstr>
      <vt:lpstr>Supporting Malawian Missionaries.</vt:lpstr>
      <vt:lpstr>The work of Hope and love.</vt:lpstr>
      <vt:lpstr>Malawi has become the poorest country in the world. </vt:lpstr>
      <vt:lpstr>Pastor Julius holding baby born in the floods. The father and other kids died.</vt:lpstr>
      <vt:lpstr>The Shire River- giving their lives to Christ sometimes 30 people in a week.</vt:lpstr>
      <vt:lpstr>Julius giving plastic sheets to sleep on</vt:lpstr>
      <vt:lpstr>About 45,000 people were displaced </vt:lpstr>
      <vt:lpstr>Only Mud left.</vt:lpstr>
      <vt:lpstr>June 2015 Water gone but not the suffering.</vt:lpstr>
      <vt:lpstr>Slide 11</vt:lpstr>
      <vt:lpstr>    P                 PRAY</vt:lpstr>
      <vt:lpstr>Giving</vt:lpstr>
      <vt:lpstr>Slide 14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the wings of an Eagle.</dc:title>
  <dc:creator>Shirley Charlton</dc:creator>
  <cp:lastModifiedBy>Shirley Charlton</cp:lastModifiedBy>
  <cp:revision>28</cp:revision>
  <dcterms:created xsi:type="dcterms:W3CDTF">2015-02-18T07:36:41Z</dcterms:created>
  <dcterms:modified xsi:type="dcterms:W3CDTF">2015-08-07T01:30:50Z</dcterms:modified>
</cp:coreProperties>
</file>